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62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EBF98-BCBE-4423-98DE-5E6FC12B5B12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AD8D0-0656-4A8D-BCC3-5FC41672C0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AD8D0-0656-4A8D-BCC3-5FC41672C09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AD8D0-0656-4A8D-BCC3-5FC41672C09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AD8D0-0656-4A8D-BCC3-5FC41672C09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AD8D0-0656-4A8D-BCC3-5FC41672C09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AD8D0-0656-4A8D-BCC3-5FC41672C09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AD8D0-0656-4A8D-BCC3-5FC41672C09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AD8D0-0656-4A8D-BCC3-5FC41672C09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AD8D0-0656-4A8D-BCC3-5FC41672C09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5" descr="Рисунок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25" y="428625"/>
            <a:ext cx="2382838" cy="583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6958034" cy="1071569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 SIMPSONS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31480" y="5124450"/>
            <a:ext cx="45719" cy="533400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pic>
        <p:nvPicPr>
          <p:cNvPr id="4" name="Рисунок 3" descr="simpsons164_gif-for-web-LAR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6094" y="1428736"/>
            <a:ext cx="5248275" cy="54229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2357454"/>
          </a:xfrm>
        </p:spPr>
        <p:txBody>
          <a:bodyPr>
            <a:normAutofit fontScale="90000"/>
          </a:bodyPr>
          <a:lstStyle/>
          <a:p>
            <a:r>
              <a:rPr lang="en-US" altLang="ko-KR" b="1" i="1" dirty="0" smtClean="0"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'The Simpsons' is a very popular TV show, not just in America but all over the world. It is about a funny cartoon family from Springfield, USA.</a:t>
            </a:r>
            <a:r>
              <a:rPr lang="en-US" altLang="ko-KR" dirty="0" smtClean="0">
                <a:latin typeface="Comic Sans MS" pitchFamily="66" charset="0"/>
                <a:ea typeface="Gulim" pitchFamily="34" charset="-127"/>
              </a:rPr>
              <a:t/>
            </a:r>
            <a:br>
              <a:rPr lang="en-US" altLang="ko-KR" dirty="0" smtClean="0">
                <a:latin typeface="Comic Sans MS" pitchFamily="66" charset="0"/>
                <a:ea typeface="Gulim" pitchFamily="34" charset="-127"/>
              </a:rPr>
            </a:br>
            <a:endParaRPr lang="ru-RU" dirty="0"/>
          </a:p>
        </p:txBody>
      </p:sp>
      <p:pic>
        <p:nvPicPr>
          <p:cNvPr id="4" name="Рисунок 4" descr="Безымянный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457200" y="2786058"/>
            <a:ext cx="822960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MOTHER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Marge Simpson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the mother of the family. 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She is 38 years old.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She is tall and slim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her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hair is blue!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She can cook well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she is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very patient and kind. 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she is afraid of flying.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5" descr="Рисунок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143116"/>
            <a:ext cx="2357454" cy="471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FATHER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5" descr="Рисунок2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5721" y="1571612"/>
            <a:ext cx="3000395" cy="4584713"/>
          </a:xfrm>
        </p:spPr>
      </p:pic>
      <p:sp>
        <p:nvSpPr>
          <p:cNvPr id="5" name="Прямоугольник 4"/>
          <p:cNvSpPr/>
          <p:nvPr/>
        </p:nvSpPr>
        <p:spPr>
          <a:xfrm>
            <a:off x="3357554" y="2071678"/>
            <a:ext cx="56436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Homer Simpson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father of the family.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He is 39 years and is tall and fat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He likes eating and drinking very much.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He is not very clever, but he's funny.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SISTER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5" descr="lisa-jazz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flipH="1">
            <a:off x="5857884" y="1600200"/>
            <a:ext cx="2714644" cy="4829196"/>
          </a:xfrm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2136339"/>
            <a:ext cx="564357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Lisa Simpson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8 years old. She's short and she's got fair hair.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She is very clever. She can sing and play the saxophone and she can speak Swedish and French.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en-US" dirty="0" smtClean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ru-RU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BROTHER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4" descr="bart-simpso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flipH="1">
            <a:off x="5500694" y="1857364"/>
            <a:ext cx="3214710" cy="4143404"/>
          </a:xfrm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85720" y="2136339"/>
            <a:ext cx="4786346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Bart Simpson is 10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years old. He is short with fair hair. He is naughty and noisy.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He likes comic books and skateboarding. He can speak French. He has	two sisters, Lisa and Maggie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ru-RU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SECOND SISTER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5" descr="Рисунок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86380" y="1857364"/>
            <a:ext cx="3357586" cy="4268799"/>
          </a:xfrm>
        </p:spPr>
      </p:pic>
      <p:sp>
        <p:nvSpPr>
          <p:cNvPr id="5" name="Прямоугольник 4"/>
          <p:cNvSpPr/>
          <p:nvPr/>
        </p:nvSpPr>
        <p:spPr>
          <a:xfrm>
            <a:off x="214282" y="1928590"/>
            <a:ext cx="47863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Maggie Simpson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the baby of the family. She is small and she has got fair hair. She can't walk and she can't talk, but she can play the saxophone.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She is quiet, friendly and very clever.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GOOD                   BYE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:\Documents and Settings\User\Рабочий стол\лена (2)\египет+ питер\P1010517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2000240"/>
            <a:ext cx="607223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8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Тема8</Template>
  <TotalTime>23</TotalTime>
  <Words>254</Words>
  <PresentationFormat>Экран (4:3)</PresentationFormat>
  <Paragraphs>33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Тема8</vt:lpstr>
      <vt:lpstr>  SIMPSONS</vt:lpstr>
      <vt:lpstr>'The Simpsons' is a very popular TV show, not just in America but all over the world. It is about a funny cartoon family from Springfield, USA. </vt:lpstr>
      <vt:lpstr>MOTHER</vt:lpstr>
      <vt:lpstr>FATHER</vt:lpstr>
      <vt:lpstr>SISTER</vt:lpstr>
      <vt:lpstr>BROTHER</vt:lpstr>
      <vt:lpstr>SECOND SISTER</vt:lpstr>
      <vt:lpstr>GOOD                   BYE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SIMPSONS</dc:title>
  <cp:lastModifiedBy>Valued eMachines Customer</cp:lastModifiedBy>
  <cp:revision>7</cp:revision>
  <dcterms:modified xsi:type="dcterms:W3CDTF">2013-12-08T10:34:53Z</dcterms:modified>
</cp:coreProperties>
</file>